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93" r:id="rId1"/>
  </p:sldMasterIdLst>
  <p:notesMasterIdLst>
    <p:notesMasterId r:id="rId7"/>
  </p:notesMasterIdLst>
  <p:handoutMasterIdLst>
    <p:handoutMasterId r:id="rId8"/>
  </p:handoutMasterIdLst>
  <p:sldIdLst>
    <p:sldId id="261" r:id="rId2"/>
    <p:sldId id="256" r:id="rId3"/>
    <p:sldId id="259" r:id="rId4"/>
    <p:sldId id="258" r:id="rId5"/>
    <p:sldId id="262" r:id="rId6"/>
  </p:sldIdLst>
  <p:sldSz cx="12192000" cy="6858000"/>
  <p:notesSz cx="7315200" cy="9601200"/>
  <p:custDataLst>
    <p:tags r:id="rId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D655B"/>
    <a:srgbClr val="D1DBD7"/>
    <a:srgbClr val="006EA0"/>
    <a:srgbClr val="F4F2E8"/>
    <a:srgbClr val="007A8D"/>
    <a:srgbClr val="75CFE8"/>
    <a:srgbClr val="CAEAF3"/>
    <a:srgbClr val="B278B2"/>
    <a:srgbClr val="4DBCEA"/>
    <a:srgbClr val="2652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 autoAdjust="0"/>
  </p:normalViewPr>
  <p:slideViewPr>
    <p:cSldViewPr>
      <p:cViewPr varScale="1">
        <p:scale>
          <a:sx n="89" d="100"/>
          <a:sy n="89" d="100"/>
        </p:scale>
        <p:origin x="466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7450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-1588"/>
            <a:ext cx="3170238" cy="482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b="0" i="1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-1588"/>
            <a:ext cx="3170237" cy="482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b="0" i="1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9120188"/>
            <a:ext cx="31702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b="0" i="1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b="0" i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394D8D2-9058-46D8-91D9-EF41FDDAAA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416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3287713" y="9145588"/>
            <a:ext cx="7397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13" tIns="44450" rIns="87313" bIns="44450">
            <a:spAutoFit/>
          </a:bodyPr>
          <a:lstStyle>
            <a:lvl1pPr defTabSz="868363"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68363"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68363"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68363"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68363"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>
                <a:latin typeface="Book Antiqua" panose="02040602050305030304" pitchFamily="18" charset="0"/>
              </a:rPr>
              <a:t>Page </a:t>
            </a:r>
            <a:fld id="{DEF93182-3628-45D9-A321-F88F42656CD1}" type="slidenum">
              <a:rPr lang="en-US" altLang="en-US" sz="1200" b="0" smtClean="0">
                <a:latin typeface="Book Antiqua" panose="02040602050305030304" pitchFamily="18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>
              <a:latin typeface="Book Antiqua" panose="02040602050305030304" pitchFamily="18" charset="0"/>
            </a:endParaRPr>
          </a:p>
        </p:txBody>
      </p:sp>
      <p:sp>
        <p:nvSpPr>
          <p:cNvPr id="8200" name="Rectangle 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61963" y="723900"/>
            <a:ext cx="6389687" cy="3595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4219125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charset="0"/>
        <a:ea typeface="MS PGothic" pitchFamily="34" charset="-128"/>
        <a:cs typeface="MS PGothic" charset="0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charset="0"/>
        <a:ea typeface="MS PGothic" pitchFamily="34" charset="-128"/>
        <a:cs typeface="MS PGothic" charset="0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charset="0"/>
        <a:ea typeface="MS PGothic" pitchFamily="34" charset="-128"/>
        <a:cs typeface="MS PGothic" charset="0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charset="0"/>
        <a:ea typeface="MS PGothic" pitchFamily="34" charset="-128"/>
        <a:cs typeface="MS PGothic" charset="0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09600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rgbClr val="F4F2E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66336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5838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838200" y="1066800"/>
            <a:ext cx="10515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4738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Disclosures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066800"/>
            <a:ext cx="10515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873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838200" y="1066800"/>
            <a:ext cx="10515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865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838200" y="1066800"/>
            <a:ext cx="10515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762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838200" y="1066800"/>
            <a:ext cx="10515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1703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066800"/>
            <a:ext cx="10515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4634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48238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4082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125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6E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9787"/>
            <a:ext cx="12192000" cy="949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726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94" r:id="rId1"/>
    <p:sldLayoutId id="2147484695" r:id="rId2"/>
    <p:sldLayoutId id="2147484705" r:id="rId3"/>
    <p:sldLayoutId id="2147484704" r:id="rId4"/>
    <p:sldLayoutId id="2147484697" r:id="rId5"/>
    <p:sldLayoutId id="2147484698" r:id="rId6"/>
    <p:sldLayoutId id="2147484699" r:id="rId7"/>
    <p:sldLayoutId id="2147484700" r:id="rId8"/>
    <p:sldLayoutId id="2147484701" r:id="rId9"/>
    <p:sldLayoutId id="2147484702" r:id="rId10"/>
    <p:sldLayoutId id="21474847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1000"/>
            <a:ext cx="10668000" cy="914400"/>
          </a:xfrm>
        </p:spPr>
        <p:txBody>
          <a:bodyPr/>
          <a:lstStyle/>
          <a:p>
            <a:r>
              <a:rPr lang="en-US" sz="3200" b="1" dirty="0"/>
              <a:t>INSTRUCTIONS FOR USING SLIDE TEMPLATE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6154" y="1330569"/>
            <a:ext cx="1082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Add title and contact information to Slide 2</a:t>
            </a:r>
          </a:p>
          <a:p>
            <a:pPr marL="342900" indent="-34290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Add Disclosures to Slide 3</a:t>
            </a:r>
          </a:p>
          <a:p>
            <a:pPr marL="342900" indent="-34290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Add Objectives to Slide 4</a:t>
            </a:r>
          </a:p>
          <a:p>
            <a:pPr marL="342900" indent="-34290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To add additional slides, click ‘Insert’ and then select ‘New Slide’. Select the slide format that best fits your content. For large images select the ‘Blank’ slide.</a:t>
            </a:r>
          </a:p>
          <a:p>
            <a:pPr marL="342900" indent="-342900">
              <a:buAutoNum type="arabicPeriod"/>
            </a:pP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>
                <a:solidFill>
                  <a:schemeClr val="bg1"/>
                </a:solidFill>
              </a:rPr>
              <a:t>     If you need to change the slide format at any time, right click on the slide and select ‘Layout’   </a:t>
            </a:r>
            <a:br>
              <a:rPr lang="en-US" sz="1800" dirty="0">
                <a:solidFill>
                  <a:schemeClr val="bg1"/>
                </a:solidFill>
              </a:rPr>
            </a:br>
            <a:r>
              <a:rPr lang="en-US" sz="1800" dirty="0">
                <a:solidFill>
                  <a:schemeClr val="bg1"/>
                </a:solidFill>
              </a:rPr>
              <a:t>     and then select a more appropriate format.</a:t>
            </a:r>
          </a:p>
        </p:txBody>
      </p:sp>
    </p:spTree>
    <p:extLst>
      <p:ext uri="{BB962C8B-B14F-4D97-AF65-F5344CB8AC3E}">
        <p14:creationId xmlns:p14="http://schemas.microsoft.com/office/powerpoint/2010/main" val="94832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Name</a:t>
            </a:r>
          </a:p>
          <a:p>
            <a:r>
              <a:rPr lang="en-US" dirty="0"/>
              <a:t>Title/Position</a:t>
            </a:r>
            <a:br>
              <a:rPr lang="en-US" dirty="0"/>
            </a:br>
            <a:r>
              <a:rPr lang="en-US" dirty="0"/>
              <a:t>Institution/Company</a:t>
            </a:r>
            <a:br>
              <a:rPr lang="en-US" dirty="0"/>
            </a:br>
            <a:r>
              <a:rPr lang="en-US" dirty="0"/>
              <a:t>City, State, Country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351338"/>
          </a:xfrm>
        </p:spPr>
        <p:txBody>
          <a:bodyPr/>
          <a:lstStyle/>
          <a:p>
            <a:pPr marL="0" indent="0">
              <a:buClr>
                <a:schemeClr val="bg1"/>
              </a:buClr>
              <a:buNone/>
              <a:defRPr/>
            </a:pPr>
            <a:r>
              <a:rPr lang="en-US" altLang="en-US" dirty="0"/>
              <a:t>(Enter your disclosures below)</a:t>
            </a:r>
          </a:p>
          <a:p>
            <a:pPr marL="804672" lvl="1" indent="-347472">
              <a:buClr>
                <a:schemeClr val="bg1"/>
              </a:buClr>
              <a:defRPr/>
            </a:pPr>
            <a:r>
              <a:rPr lang="en-US" altLang="en-US" dirty="0"/>
              <a:t>Corporate entity: What was received, For what role; or</a:t>
            </a:r>
          </a:p>
          <a:p>
            <a:pPr marL="804672" lvl="1" indent="-347472">
              <a:buClr>
                <a:schemeClr val="bg1"/>
              </a:buClr>
              <a:defRPr/>
            </a:pPr>
            <a:r>
              <a:rPr lang="en-US" altLang="en-US" dirty="0"/>
              <a:t>No financial relationships or conflict of interest to disclose</a:t>
            </a:r>
          </a:p>
          <a:p>
            <a:pPr lvl="0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/>
          <a:lstStyle/>
          <a:p>
            <a:r>
              <a:rPr lang="en-US" b="1" dirty="0"/>
              <a:t>Disclosures</a:t>
            </a:r>
          </a:p>
        </p:txBody>
      </p:sp>
    </p:spTree>
    <p:extLst>
      <p:ext uri="{BB962C8B-B14F-4D97-AF65-F5344CB8AC3E}">
        <p14:creationId xmlns:p14="http://schemas.microsoft.com/office/powerpoint/2010/main" val="2806406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/>
          <a:lstStyle/>
          <a:p>
            <a:r>
              <a:rPr lang="en-US" b="1" dirty="0"/>
              <a:t>Objectives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398104"/>
            <a:ext cx="10515600" cy="4351338"/>
          </a:xfrm>
        </p:spPr>
        <p:txBody>
          <a:bodyPr/>
          <a:lstStyle/>
          <a:p>
            <a:r>
              <a:rPr lang="en-US" dirty="0"/>
              <a:t>List objectives here</a:t>
            </a:r>
          </a:p>
        </p:txBody>
      </p:sp>
    </p:spTree>
    <p:extLst>
      <p:ext uri="{BB962C8B-B14F-4D97-AF65-F5344CB8AC3E}">
        <p14:creationId xmlns:p14="http://schemas.microsoft.com/office/powerpoint/2010/main" val="2940021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7173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9"/>
  <p:tag name="RESPCOUNTERSTYLE" val="0"/>
  <p:tag name="INPUTSOURCE" val="1"/>
  <p:tag name="BACKUPMAINTENANCE" val="7"/>
  <p:tag name="ROTATIONINTERVAL" val="2"/>
  <p:tag name="RACERSMAXDISPLAYED" val="0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CHARTCOLORS" val="1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Tru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2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00"/>
  <p:tag name="USESECONDARYMONITOR" val="True"/>
  <p:tag name="PARTICIPANTSINLEADERBOARD" val="5"/>
  <p:tag name="MULTIRESPDIVISOR" val="1"/>
  <p:tag name="SAVECSVWITHSESSION" val="Fals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FULLVERSION" val="4.2.3.231"/>
  <p:tag name="POWERPOINTVERSION" val="11.0"/>
</p:tagLst>
</file>

<file path=ppt/theme/theme1.xml><?xml version="1.0" encoding="utf-8"?>
<a:theme xmlns:a="http://schemas.openxmlformats.org/drawingml/2006/main" name="1_Custom Design">
  <a:themeElements>
    <a:clrScheme name="AM Purpl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CCP2018 Template" id="{26331184-27C5-40BF-A5E4-713A7AE5F5EE}" vid="{A2DAE5BB-CE32-46A2-AEE1-1159966ECE1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ASCCP2018 Template</Template>
  <TotalTime>4542</TotalTime>
  <Pages>21</Pages>
  <Words>117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MS PGothic</vt:lpstr>
      <vt:lpstr>Arial</vt:lpstr>
      <vt:lpstr>Book Antiqua</vt:lpstr>
      <vt:lpstr>Calibri</vt:lpstr>
      <vt:lpstr>Calibri Light</vt:lpstr>
      <vt:lpstr>Helvetica</vt:lpstr>
      <vt:lpstr>Times New Roman</vt:lpstr>
      <vt:lpstr>1_Custom Design</vt:lpstr>
      <vt:lpstr>PowerPoint Presentation</vt:lpstr>
      <vt:lpstr>Title</vt:lpstr>
      <vt:lpstr>Disclosures</vt:lpstr>
      <vt:lpstr>Objectives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Alisha Yocum</dc:creator>
  <cp:lastModifiedBy>Cari</cp:lastModifiedBy>
  <cp:revision>23</cp:revision>
  <cp:lastPrinted>1998-12-31T21:31:19Z</cp:lastPrinted>
  <dcterms:created xsi:type="dcterms:W3CDTF">2018-03-13T17:57:21Z</dcterms:created>
  <dcterms:modified xsi:type="dcterms:W3CDTF">2021-12-08T20:50:17Z</dcterms:modified>
</cp:coreProperties>
</file>