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3"/>
  </p:notesMasterIdLst>
  <p:sldIdLst>
    <p:sldId id="256" r:id="rId2"/>
  </p:sldIdLst>
  <p:sldSz cx="51206400" cy="27432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879" userDrawn="1">
          <p15:clr>
            <a:srgbClr val="A4A3A4"/>
          </p15:clr>
        </p15:guide>
        <p15:guide id="2" pos="16136" userDrawn="1">
          <p15:clr>
            <a:srgbClr val="A4A3A4"/>
          </p15:clr>
        </p15:guide>
        <p15:guide id="3" orient="horz" pos="86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3B75"/>
    <a:srgbClr val="E76E17"/>
    <a:srgbClr val="808DA0"/>
    <a:srgbClr val="42397C"/>
    <a:srgbClr val="B55074"/>
    <a:srgbClr val="3E397B"/>
    <a:srgbClr val="343333"/>
    <a:srgbClr val="0F5C45"/>
    <a:srgbClr val="56A58A"/>
    <a:srgbClr val="E493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9"/>
    <p:restoredTop sz="94694"/>
  </p:normalViewPr>
  <p:slideViewPr>
    <p:cSldViewPr snapToGrid="0">
      <p:cViewPr varScale="1">
        <p:scale>
          <a:sx n="30" d="100"/>
          <a:sy n="30" d="100"/>
        </p:scale>
        <p:origin x="416" y="264"/>
      </p:cViewPr>
      <p:guideLst>
        <p:guide orient="horz" pos="10879"/>
        <p:guide pos="16136"/>
        <p:guide orient="horz" pos="864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8600" y="685800"/>
            <a:ext cx="64008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" y="685800"/>
            <a:ext cx="64008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alpha val="70980"/>
          </a:scheme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C33460E-8449-FAC3-C44F-C2EDFA6504F2}"/>
              </a:ext>
            </a:extLst>
          </p:cNvPr>
          <p:cNvSpPr/>
          <p:nvPr userDrawn="1"/>
        </p:nvSpPr>
        <p:spPr>
          <a:xfrm>
            <a:off x="1" y="26545145"/>
            <a:ext cx="51206400" cy="886857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9">
              <a:ln>
                <a:solidFill>
                  <a:srgbClr val="0070C0"/>
                </a:solidFill>
              </a:ln>
            </a:endParaRPr>
          </a:p>
        </p:txBody>
      </p:sp>
      <p:pic>
        <p:nvPicPr>
          <p:cNvPr id="5" name="Picture 4" descr="Timeline&#10;&#10;Description automatically generated with low confidence">
            <a:extLst>
              <a:ext uri="{FF2B5EF4-FFF2-40B4-BE49-F238E27FC236}">
                <a16:creationId xmlns:a16="http://schemas.microsoft.com/office/drawing/2014/main" id="{BC5D41A3-AC3D-6A6E-2D39-6DA80C396A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6906" y="1050303"/>
            <a:ext cx="11815809" cy="3751064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2">
            <a:extLst>
              <a:ext uri="{FF2B5EF4-FFF2-40B4-BE49-F238E27FC236}">
                <a16:creationId xmlns:a16="http://schemas.microsoft.com/office/drawing/2014/main" id="{5FD1F8B8-7769-46CD-BAD1-3A68ECE09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74223" y="1211493"/>
            <a:ext cx="25928422" cy="1605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GB" sz="807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POSTER TITLE GOES HERE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B56C2C5-37EF-46F6-972A-886B8DE92085}"/>
              </a:ext>
            </a:extLst>
          </p:cNvPr>
          <p:cNvSpPr/>
          <p:nvPr/>
        </p:nvSpPr>
        <p:spPr>
          <a:xfrm>
            <a:off x="16857750" y="20099962"/>
            <a:ext cx="33128931" cy="6060664"/>
          </a:xfrm>
          <a:prstGeom prst="rect">
            <a:avLst/>
          </a:prstGeom>
          <a:solidFill>
            <a:srgbClr val="FFFFFF"/>
          </a:solidFill>
          <a:ln>
            <a:solidFill>
              <a:srgbClr val="A93B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241253">
              <a:spcBef>
                <a:spcPts val="1871"/>
              </a:spcBef>
              <a:defRPr/>
            </a:pPr>
            <a:r>
              <a:rPr lang="en-CA" altLang="en-US" sz="2029" dirty="0">
                <a:ln w="0"/>
                <a:solidFill>
                  <a:schemeClr val="tx1"/>
                </a:solidFill>
              </a:rPr>
              <a:t>Copy and paste your text content here, adjusting the font size to fit into the textbox. </a:t>
            </a:r>
          </a:p>
        </p:txBody>
      </p:sp>
      <p:sp>
        <p:nvSpPr>
          <p:cNvPr id="44" name="Rounded Rectangle 15">
            <a:extLst>
              <a:ext uri="{FF2B5EF4-FFF2-40B4-BE49-F238E27FC236}">
                <a16:creationId xmlns:a16="http://schemas.microsoft.com/office/drawing/2014/main" id="{76FDEB55-9CA5-4039-B5BF-007A88CA13C7}"/>
              </a:ext>
            </a:extLst>
          </p:cNvPr>
          <p:cNvSpPr/>
          <p:nvPr/>
        </p:nvSpPr>
        <p:spPr bwMode="auto">
          <a:xfrm>
            <a:off x="16857752" y="5394476"/>
            <a:ext cx="33084644" cy="82305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861267">
              <a:defRPr/>
            </a:pPr>
            <a:r>
              <a:rPr lang="fr-CA" sz="3830" b="1" dirty="0">
                <a:solidFill>
                  <a:schemeClr val="bg1"/>
                </a:solidFill>
              </a:rPr>
              <a:t>RESULTS</a:t>
            </a:r>
            <a:endParaRPr lang="en-CA" sz="3830" b="1" dirty="0">
              <a:solidFill>
                <a:schemeClr val="bg1"/>
              </a:solidFill>
            </a:endParaRPr>
          </a:p>
        </p:txBody>
      </p:sp>
      <p:sp>
        <p:nvSpPr>
          <p:cNvPr id="45" name="Rounded Rectangle 36">
            <a:extLst>
              <a:ext uri="{FF2B5EF4-FFF2-40B4-BE49-F238E27FC236}">
                <a16:creationId xmlns:a16="http://schemas.microsoft.com/office/drawing/2014/main" id="{D5A22E8D-2691-41B7-AD4F-4F50075D00E7}"/>
              </a:ext>
            </a:extLst>
          </p:cNvPr>
          <p:cNvSpPr/>
          <p:nvPr/>
        </p:nvSpPr>
        <p:spPr bwMode="auto">
          <a:xfrm>
            <a:off x="16902037" y="18935976"/>
            <a:ext cx="33084643" cy="105743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241253">
              <a:defRPr/>
            </a:pPr>
            <a:r>
              <a:rPr lang="fr-CA" sz="3601" b="1" dirty="0">
                <a:solidFill>
                  <a:schemeClr val="bg1"/>
                </a:solidFill>
              </a:rPr>
              <a:t>SUMMARY / CONCLUSION</a:t>
            </a:r>
            <a:endParaRPr lang="en-CA" sz="3601" b="1" dirty="0">
              <a:solidFill>
                <a:schemeClr val="bg1"/>
              </a:solidFill>
            </a:endParaRPr>
          </a:p>
        </p:txBody>
      </p:sp>
      <p:sp>
        <p:nvSpPr>
          <p:cNvPr id="46" name="Rectangle 24">
            <a:extLst>
              <a:ext uri="{FF2B5EF4-FFF2-40B4-BE49-F238E27FC236}">
                <a16:creationId xmlns:a16="http://schemas.microsoft.com/office/drawing/2014/main" id="{74D3DBE3-1E92-4372-8790-4B755C5B8E43}"/>
              </a:ext>
            </a:extLst>
          </p:cNvPr>
          <p:cNvSpPr/>
          <p:nvPr/>
        </p:nvSpPr>
        <p:spPr>
          <a:xfrm>
            <a:off x="1175434" y="20099963"/>
            <a:ext cx="15339419" cy="6060663"/>
          </a:xfrm>
          <a:prstGeom prst="rect">
            <a:avLst/>
          </a:prstGeom>
          <a:solidFill>
            <a:srgbClr val="FFFFFF"/>
          </a:solidFill>
          <a:ln>
            <a:solidFill>
              <a:srgbClr val="A93B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241253">
              <a:spcBef>
                <a:spcPts val="1871"/>
              </a:spcBef>
              <a:defRPr/>
            </a:pPr>
            <a:r>
              <a:rPr lang="en-CA" altLang="en-US" sz="2475" dirty="0">
                <a:ln w="0"/>
                <a:solidFill>
                  <a:schemeClr val="tx1"/>
                </a:solidFill>
              </a:rPr>
              <a:t>Copy and paste your text content here, adjusting the font size to fit into the textbox.  </a:t>
            </a:r>
          </a:p>
        </p:txBody>
      </p:sp>
      <p:sp>
        <p:nvSpPr>
          <p:cNvPr id="47" name="Rounded Rectangle 12">
            <a:extLst>
              <a:ext uri="{FF2B5EF4-FFF2-40B4-BE49-F238E27FC236}">
                <a16:creationId xmlns:a16="http://schemas.microsoft.com/office/drawing/2014/main" id="{C4230208-7B6F-4705-A072-D1D3735C3FEC}"/>
              </a:ext>
            </a:extLst>
          </p:cNvPr>
          <p:cNvSpPr/>
          <p:nvPr/>
        </p:nvSpPr>
        <p:spPr bwMode="auto">
          <a:xfrm>
            <a:off x="1185089" y="5394476"/>
            <a:ext cx="15329763" cy="78223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861267">
              <a:defRPr/>
            </a:pPr>
            <a:r>
              <a:rPr lang="fr-CA" sz="3830" b="1" dirty="0">
                <a:solidFill>
                  <a:schemeClr val="bg1"/>
                </a:solidFill>
              </a:rPr>
              <a:t>PURPOSE / OBJECTIVES</a:t>
            </a:r>
            <a:endParaRPr lang="en-CA" sz="3830" b="1" dirty="0">
              <a:solidFill>
                <a:schemeClr val="bg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4EF3D52-6155-45C5-8324-91701626DF2C}"/>
              </a:ext>
            </a:extLst>
          </p:cNvPr>
          <p:cNvSpPr/>
          <p:nvPr/>
        </p:nvSpPr>
        <p:spPr>
          <a:xfrm>
            <a:off x="1185089" y="6374450"/>
            <a:ext cx="15329763" cy="4476996"/>
          </a:xfrm>
          <a:prstGeom prst="rect">
            <a:avLst/>
          </a:prstGeom>
          <a:noFill/>
          <a:ln>
            <a:solidFill>
              <a:srgbClr val="A93B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4861267">
              <a:spcBef>
                <a:spcPts val="2809"/>
              </a:spcBef>
              <a:defRPr/>
            </a:pPr>
            <a:r>
              <a:rPr lang="en-CA" altLang="en-US" sz="2475" dirty="0">
                <a:ln w="0"/>
                <a:solidFill>
                  <a:schemeClr val="tx1"/>
                </a:solidFill>
              </a:rPr>
              <a:t>Copy and paste your text content here, adjusting the font size to fit into the textbox.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B9A1045-6AFE-44DD-BCE5-5334EC7F3EB2}"/>
              </a:ext>
            </a:extLst>
          </p:cNvPr>
          <p:cNvSpPr/>
          <p:nvPr/>
        </p:nvSpPr>
        <p:spPr>
          <a:xfrm>
            <a:off x="1146219" y="11967078"/>
            <a:ext cx="15368634" cy="6700158"/>
          </a:xfrm>
          <a:prstGeom prst="rect">
            <a:avLst/>
          </a:prstGeom>
          <a:solidFill>
            <a:srgbClr val="FFFFFF"/>
          </a:solidFill>
          <a:ln>
            <a:solidFill>
              <a:srgbClr val="A93B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241253">
              <a:spcBef>
                <a:spcPts val="1871"/>
              </a:spcBef>
              <a:defRPr/>
            </a:pPr>
            <a:r>
              <a:rPr lang="en-CA" altLang="en-US" sz="2475" dirty="0">
                <a:ln w="0"/>
                <a:solidFill>
                  <a:schemeClr val="tx1"/>
                </a:solidFill>
              </a:rPr>
              <a:t>Copy and paste your text content here, adjusting the font size to fit into the textbox. </a:t>
            </a:r>
          </a:p>
        </p:txBody>
      </p:sp>
      <p:sp>
        <p:nvSpPr>
          <p:cNvPr id="50" name="Rounded Rectangle 46">
            <a:extLst>
              <a:ext uri="{FF2B5EF4-FFF2-40B4-BE49-F238E27FC236}">
                <a16:creationId xmlns:a16="http://schemas.microsoft.com/office/drawing/2014/main" id="{86FD4C8F-670B-4B3A-BE2F-45EA22B4CAD6}"/>
              </a:ext>
            </a:extLst>
          </p:cNvPr>
          <p:cNvSpPr/>
          <p:nvPr/>
        </p:nvSpPr>
        <p:spPr bwMode="auto">
          <a:xfrm>
            <a:off x="1146220" y="11056360"/>
            <a:ext cx="15397846" cy="78223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861267">
              <a:defRPr/>
            </a:pPr>
            <a:r>
              <a:rPr lang="fr-CA" sz="3830" b="1" dirty="0">
                <a:solidFill>
                  <a:schemeClr val="bg1"/>
                </a:solidFill>
              </a:rPr>
              <a:t>MATERIAL &amp; METHODS</a:t>
            </a:r>
            <a:endParaRPr lang="en-CA" sz="3830" b="1" dirty="0">
              <a:solidFill>
                <a:schemeClr val="bg1"/>
              </a:solidFill>
            </a:endParaRPr>
          </a:p>
        </p:txBody>
      </p:sp>
      <p:sp>
        <p:nvSpPr>
          <p:cNvPr id="51" name="Rectangle 24">
            <a:extLst>
              <a:ext uri="{FF2B5EF4-FFF2-40B4-BE49-F238E27FC236}">
                <a16:creationId xmlns:a16="http://schemas.microsoft.com/office/drawing/2014/main" id="{79EC8F42-8DBF-4964-B625-0D140D257F6F}"/>
              </a:ext>
            </a:extLst>
          </p:cNvPr>
          <p:cNvSpPr/>
          <p:nvPr/>
        </p:nvSpPr>
        <p:spPr>
          <a:xfrm>
            <a:off x="16867408" y="6374450"/>
            <a:ext cx="33084644" cy="12065277"/>
          </a:xfrm>
          <a:prstGeom prst="rect">
            <a:avLst/>
          </a:prstGeom>
          <a:solidFill>
            <a:srgbClr val="FFFFFF"/>
          </a:solidFill>
          <a:ln>
            <a:solidFill>
              <a:srgbClr val="A93B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4861267">
              <a:spcBef>
                <a:spcPts val="2809"/>
              </a:spcBef>
              <a:defRPr/>
            </a:pPr>
            <a:r>
              <a:rPr lang="en-CA" altLang="en-US" sz="2475" dirty="0">
                <a:ln w="0"/>
                <a:solidFill>
                  <a:schemeClr val="tx1"/>
                </a:solidFill>
              </a:rPr>
              <a:t>Figure 1</a:t>
            </a:r>
          </a:p>
        </p:txBody>
      </p:sp>
      <p:sp>
        <p:nvSpPr>
          <p:cNvPr id="53" name="Rounded Rectangle 54">
            <a:extLst>
              <a:ext uri="{FF2B5EF4-FFF2-40B4-BE49-F238E27FC236}">
                <a16:creationId xmlns:a16="http://schemas.microsoft.com/office/drawing/2014/main" id="{44A1A905-5FCD-442A-8491-A73058453ECE}"/>
              </a:ext>
            </a:extLst>
          </p:cNvPr>
          <p:cNvSpPr/>
          <p:nvPr/>
        </p:nvSpPr>
        <p:spPr bwMode="auto">
          <a:xfrm>
            <a:off x="1146220" y="18924213"/>
            <a:ext cx="15397846" cy="105743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861267">
              <a:defRPr/>
            </a:pPr>
            <a:r>
              <a:rPr lang="fr-CA" sz="3830" b="1" dirty="0">
                <a:solidFill>
                  <a:schemeClr val="bg1"/>
                </a:solidFill>
              </a:rPr>
              <a:t>RESULTS</a:t>
            </a:r>
            <a:endParaRPr lang="en-CA" sz="3830" b="1" dirty="0">
              <a:solidFill>
                <a:schemeClr val="bg1"/>
              </a:solidFill>
            </a:endParaRPr>
          </a:p>
        </p:txBody>
      </p:sp>
      <p:sp>
        <p:nvSpPr>
          <p:cNvPr id="29" name="Text Box 40">
            <a:extLst>
              <a:ext uri="{FF2B5EF4-FFF2-40B4-BE49-F238E27FC236}">
                <a16:creationId xmlns:a16="http://schemas.microsoft.com/office/drawing/2014/main" id="{30CA1818-D60E-4F2E-A487-D364B0CAB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74224" y="3620832"/>
            <a:ext cx="25928422" cy="1605303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GB" sz="479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4795" b="1" dirty="0"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superscript, Institution Name</a:t>
            </a:r>
          </a:p>
          <a:p>
            <a:pPr algn="ctr"/>
            <a:endParaRPr lang="en-US" sz="9589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8F2E96E-D66C-A9B0-0B5B-38DCB5F450A8}"/>
              </a:ext>
            </a:extLst>
          </p:cNvPr>
          <p:cNvSpPr/>
          <p:nvPr/>
        </p:nvSpPr>
        <p:spPr>
          <a:xfrm>
            <a:off x="41739857" y="546694"/>
            <a:ext cx="7814608" cy="43484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16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36F1BD-EAFA-86A7-9298-00A4CE157211}"/>
              </a:ext>
            </a:extLst>
          </p:cNvPr>
          <p:cNvSpPr txBox="1"/>
          <p:nvPr/>
        </p:nvSpPr>
        <p:spPr>
          <a:xfrm>
            <a:off x="43233187" y="1940027"/>
            <a:ext cx="4827948" cy="1260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96" dirty="0"/>
              <a:t>INSERT YOUR  LOGO </a:t>
            </a:r>
            <a:r>
              <a:rPr lang="en-US" sz="3996" dirty="0"/>
              <a:t>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SANZ Poster 2014 Templat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116</Words>
  <Application>Microsoft Macintosh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USANZ Poster 2014 Template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Diane Catalano</cp:lastModifiedBy>
  <cp:revision>31</cp:revision>
  <dcterms:modified xsi:type="dcterms:W3CDTF">2025-01-14T22:19:18Z</dcterms:modified>
</cp:coreProperties>
</file>