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3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7315200" cy="96012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BCEA"/>
    <a:srgbClr val="265277"/>
    <a:srgbClr val="255378"/>
    <a:srgbClr val="A8D9C1"/>
    <a:srgbClr val="88C767"/>
    <a:srgbClr val="0477AF"/>
    <a:srgbClr val="FFFFFF"/>
    <a:srgbClr val="FEFF0F"/>
    <a:srgbClr val="FFF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>
      <p:cViewPr>
        <p:scale>
          <a:sx n="96" d="100"/>
          <a:sy n="96" d="100"/>
        </p:scale>
        <p:origin x="178" y="-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45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94D8D2-9058-46D8-91D9-EF41FDDAA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41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87713" y="9145588"/>
            <a:ext cx="7397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3" tIns="44450" rIns="87313" bIns="44450">
            <a:spAutoFit/>
          </a:bodyPr>
          <a:lstStyle>
            <a:lvl1pPr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Book Antiqua" panose="02040602050305030304" pitchFamily="18" charset="0"/>
              </a:rPr>
              <a:t>Page </a:t>
            </a:r>
            <a:fld id="{DEF93182-3628-45D9-A321-F88F42656CD1}" type="slidenum">
              <a:rPr lang="en-US" altLang="en-US" sz="1200" b="0" smtClean="0">
                <a:latin typeface="Book Antiqua" panose="02040602050305030304" pitchFamily="18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Book Antiqua" panose="02040602050305030304" pitchFamily="18" charset="0"/>
            </a:endParaRPr>
          </a:p>
        </p:txBody>
      </p:sp>
      <p:sp>
        <p:nvSpPr>
          <p:cNvPr id="8200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3900"/>
            <a:ext cx="6389687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421912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4DBCE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3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BCE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BCE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0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BCE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3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BCE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D200E1-3033-4BB4-BE2F-42E8ACFF4CA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40EAD9-6AD2-42FD-914A-91047BFE8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3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8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4DBCE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25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4DBCE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83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DBCE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3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52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8338"/>
            <a:ext cx="12192000" cy="90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2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697" r:id="rId3"/>
    <p:sldLayoutId id="2147484698" r:id="rId4"/>
    <p:sldLayoutId id="2147484699" r:id="rId5"/>
    <p:sldLayoutId id="2147484700" r:id="rId6"/>
    <p:sldLayoutId id="2147484701" r:id="rId7"/>
    <p:sldLayoutId id="2147484702" r:id="rId8"/>
    <p:sldLayoutId id="214748470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Title/Position</a:t>
            </a:r>
            <a:br>
              <a:rPr lang="en-US" dirty="0" smtClean="0"/>
            </a:br>
            <a:r>
              <a:rPr lang="en-US" dirty="0" smtClean="0"/>
              <a:t>Institution/Company</a:t>
            </a:r>
            <a:br>
              <a:rPr lang="en-US" dirty="0" smtClean="0"/>
            </a:br>
            <a:r>
              <a:rPr lang="en-US" dirty="0" smtClean="0"/>
              <a:t>City, State, Country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Disclosures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/>
              </a:buClr>
              <a:buNone/>
              <a:defRPr/>
            </a:pPr>
            <a:r>
              <a:rPr lang="en-US" altLang="en-US" smtClean="0"/>
              <a:t>(Enter your disclosures below)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smtClean="0"/>
              <a:t>Corporate </a:t>
            </a:r>
            <a:r>
              <a:rPr lang="en-US" altLang="en-US"/>
              <a:t>entity: What was received, For what role; or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/>
              <a:t>No financial relationships or conflict of interest to disclose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877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9"/>
  <p:tag name="RESPCOUNTERSTYLE" val="0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1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Tru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2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POWERPOINTVERSION" val="11.0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P2018 Template" id="{26331184-27C5-40BF-A5E4-713A7AE5F5EE}" vid="{A2DAE5BB-CE32-46A2-AEE1-1159966ECE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ASCCP2018 Template</Template>
  <TotalTime>0</TotalTime>
  <Pages>21</Pages>
  <Words>31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Arial</vt:lpstr>
      <vt:lpstr>Book Antiqua</vt:lpstr>
      <vt:lpstr>Calibri</vt:lpstr>
      <vt:lpstr>Calibri Light</vt:lpstr>
      <vt:lpstr>Helvetica</vt:lpstr>
      <vt:lpstr>Times New Roman</vt:lpstr>
      <vt:lpstr>1_Custom Design</vt:lpstr>
      <vt:lpstr>Title</vt:lpstr>
      <vt:lpstr>Disclosures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Alisha Yocum</dc:creator>
  <cp:lastModifiedBy>Alisha Yocum</cp:lastModifiedBy>
  <cp:revision>1</cp:revision>
  <cp:lastPrinted>1998-12-31T21:31:19Z</cp:lastPrinted>
  <dcterms:created xsi:type="dcterms:W3CDTF">2017-12-11T17:03:07Z</dcterms:created>
  <dcterms:modified xsi:type="dcterms:W3CDTF">2017-12-11T17:03:51Z</dcterms:modified>
</cp:coreProperties>
</file>