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93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7315200" cy="9601200"/>
  <p:custDataLst>
    <p:tags r:id="rId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5CFE8"/>
    <a:srgbClr val="CAEAF3"/>
    <a:srgbClr val="B278B2"/>
    <a:srgbClr val="4DBCEA"/>
    <a:srgbClr val="265277"/>
    <a:srgbClr val="255378"/>
    <a:srgbClr val="A8D9C1"/>
    <a:srgbClr val="88C767"/>
    <a:srgbClr val="0477A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 autoAdjust="0"/>
  </p:normalViewPr>
  <p:slideViewPr>
    <p:cSldViewPr>
      <p:cViewPr>
        <p:scale>
          <a:sx n="89" d="100"/>
          <a:sy n="89" d="100"/>
        </p:scale>
        <p:origin x="466" y="-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7450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3170238" cy="482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b="0" i="1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-1588"/>
            <a:ext cx="3170237" cy="482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120188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b="0" i="1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394D8D2-9058-46D8-91D9-EF41FDDAAA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416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3287713" y="9145588"/>
            <a:ext cx="7397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313" tIns="44450" rIns="87313" bIns="44450">
            <a:spAutoFit/>
          </a:bodyPr>
          <a:lstStyle>
            <a:lvl1pPr defTabSz="868363"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68363"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68363"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68363"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68363"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>
                <a:latin typeface="Book Antiqua" panose="02040602050305030304" pitchFamily="18" charset="0"/>
              </a:rPr>
              <a:t>Page </a:t>
            </a:r>
            <a:fld id="{DEF93182-3628-45D9-A321-F88F42656CD1}" type="slidenum">
              <a:rPr lang="en-US" altLang="en-US" sz="1200" b="0" smtClean="0">
                <a:latin typeface="Book Antiqua" panose="02040602050305030304" pitchFamily="18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>
              <a:latin typeface="Book Antiqua" panose="02040602050305030304" pitchFamily="18" charset="0"/>
            </a:endParaRPr>
          </a:p>
        </p:txBody>
      </p:sp>
      <p:sp>
        <p:nvSpPr>
          <p:cNvPr id="8200" name="Rectangle 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61963" y="723900"/>
            <a:ext cx="6389687" cy="3595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4219125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MS PGothic" pitchFamily="34" charset="-128"/>
        <a:cs typeface="MS PGothic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MS PGothic" pitchFamily="34" charset="-128"/>
        <a:cs typeface="MS PGothic" charset="0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MS PGothic" pitchFamily="34" charset="-128"/>
        <a:cs typeface="MS PGothic" charset="0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MS PGothic" pitchFamily="34" charset="-128"/>
        <a:cs typeface="MS PGothic" charset="0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09600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rgbClr val="75CFE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336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267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75CFE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524000"/>
            <a:ext cx="10515600" cy="435133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738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isclos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75CFE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3745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62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75CFE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3745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036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75CFE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24000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24000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70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823912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75CFE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435100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302241"/>
            <a:ext cx="5157787" cy="3565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9024" y="1436932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9024" y="2301507"/>
            <a:ext cx="5183188" cy="356589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634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75CFE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23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4082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 b="1">
                <a:solidFill>
                  <a:srgbClr val="75CFE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1251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 b="1">
                <a:solidFill>
                  <a:srgbClr val="75CFE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5838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652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191" y="5943600"/>
            <a:ext cx="122555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726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94" r:id="rId1"/>
    <p:sldLayoutId id="2147484704" r:id="rId2"/>
    <p:sldLayoutId id="2147484705" r:id="rId3"/>
    <p:sldLayoutId id="2147484697" r:id="rId4"/>
    <p:sldLayoutId id="2147484698" r:id="rId5"/>
    <p:sldLayoutId id="2147484699" r:id="rId6"/>
    <p:sldLayoutId id="2147484700" r:id="rId7"/>
    <p:sldLayoutId id="2147484701" r:id="rId8"/>
    <p:sldLayoutId id="2147484702" r:id="rId9"/>
    <p:sldLayoutId id="2147484703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Name</a:t>
            </a:r>
          </a:p>
          <a:p>
            <a:r>
              <a:rPr lang="en-US" dirty="0"/>
              <a:t>Title/Position</a:t>
            </a:r>
            <a:br>
              <a:rPr lang="en-US" dirty="0"/>
            </a:br>
            <a:r>
              <a:rPr lang="en-US" dirty="0"/>
              <a:t>Institution/Company</a:t>
            </a:r>
            <a:br>
              <a:rPr lang="en-US" dirty="0"/>
            </a:br>
            <a:r>
              <a:rPr lang="en-US" dirty="0"/>
              <a:t>City, State, Country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62B08-E4EF-4F67-8F59-1747174F1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5C45B-8E91-4106-AD54-AAE4A8A8D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(Enter your disclosure below)</a:t>
            </a:r>
          </a:p>
          <a:p>
            <a:pPr marL="347472" indent="-347472">
              <a:buClr>
                <a:schemeClr val="bg1"/>
              </a:buClr>
              <a:defRPr/>
            </a:pPr>
            <a:r>
              <a:rPr lang="en-US" altLang="en-US" dirty="0"/>
              <a:t>Corporate entity: What was received, For what role; </a:t>
            </a:r>
            <a:r>
              <a:rPr lang="en-US" altLang="en-US" i="1" dirty="0"/>
              <a:t>or</a:t>
            </a:r>
          </a:p>
          <a:p>
            <a:pPr marL="347472" indent="-347472">
              <a:buClr>
                <a:schemeClr val="bg1"/>
              </a:buClr>
              <a:defRPr/>
            </a:pPr>
            <a:r>
              <a:rPr lang="en-US" altLang="en-US" dirty="0"/>
              <a:t>No financial relationships or conflict of interest to disclose</a:t>
            </a:r>
          </a:p>
        </p:txBody>
      </p:sp>
    </p:spTree>
    <p:extLst>
      <p:ext uri="{BB962C8B-B14F-4D97-AF65-F5344CB8AC3E}">
        <p14:creationId xmlns:p14="http://schemas.microsoft.com/office/powerpoint/2010/main" val="37300463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9"/>
  <p:tag name="RESPCOUNTERSTYLE" val="0"/>
  <p:tag name="INPUTSOURCE" val="1"/>
  <p:tag name="BACKUPMAINTENANCE" val="7"/>
  <p:tag name="ROTATIONINTERVAL" val="2"/>
  <p:tag name="RACERSMAXDISPLAYED" val="0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CHARTCOLORS" val="1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Tru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2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00"/>
  <p:tag name="USESECONDARYMONITOR" val="True"/>
  <p:tag name="PARTICIPANTSINLEADERBOARD" val="5"/>
  <p:tag name="MULTIRESPDIVISOR" val="1"/>
  <p:tag name="SAVECSVWITHSESSION" val="Fals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31"/>
  <p:tag name="POWERPOINTVERSION" val="11.0"/>
</p:tagLst>
</file>

<file path=ppt/theme/theme1.xml><?xml version="1.0" encoding="utf-8"?>
<a:theme xmlns:a="http://schemas.openxmlformats.org/drawingml/2006/main" name="1_Custom Design">
  <a:themeElements>
    <a:clrScheme name="AM Purpl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9 ASCCP Annual Meeting Template" id="{E294A29A-240E-46A8-B879-CFAB24A76D2E}" vid="{D6B3B32C-C557-486A-83FC-E8283A1A9A2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2019 ASCCP Annual Meeting Template</Template>
  <TotalTime>0</TotalTime>
  <Pages>21</Pages>
  <Words>33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Book Antiqua</vt:lpstr>
      <vt:lpstr>Calibri</vt:lpstr>
      <vt:lpstr>Calibri Light</vt:lpstr>
      <vt:lpstr>Helvetica</vt:lpstr>
      <vt:lpstr>Times New Roman</vt:lpstr>
      <vt:lpstr>1_Custom Design</vt:lpstr>
      <vt:lpstr>Title</vt:lpstr>
      <vt:lpstr>Disclosures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Christina Arnold</dc:creator>
  <cp:lastModifiedBy>Christina Arnold</cp:lastModifiedBy>
  <cp:revision>1</cp:revision>
  <cp:lastPrinted>1998-12-31T21:31:19Z</cp:lastPrinted>
  <dcterms:created xsi:type="dcterms:W3CDTF">2019-01-03T15:49:52Z</dcterms:created>
  <dcterms:modified xsi:type="dcterms:W3CDTF">2019-01-03T15:50:27Z</dcterms:modified>
</cp:coreProperties>
</file>